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7" r:id="rId8"/>
    <p:sldId id="268" r:id="rId9"/>
    <p:sldId id="261" r:id="rId10"/>
    <p:sldId id="265" r:id="rId11"/>
    <p:sldId id="266" r:id="rId12"/>
    <p:sldId id="263" r:id="rId13"/>
    <p:sldId id="264"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10/18/2016</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10/18/2016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10/18/2016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10/18/2016</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10/18/2016</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10/18/2016</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10/18/2016</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en.wikipedia.org/wiki/Brain-derived_neurotrophic_factor#cite_note-Zhong_2009-5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The effects of Physical exercise on cognitive development</a:t>
            </a:r>
          </a:p>
        </p:txBody>
      </p:sp>
      <p:sp>
        <p:nvSpPr>
          <p:cNvPr id="3" name="Subtitle 2"/>
          <p:cNvSpPr>
            <a:spLocks noGrp="1"/>
          </p:cNvSpPr>
          <p:nvPr>
            <p:ph type="subTitle" idx="1"/>
          </p:nvPr>
        </p:nvSpPr>
        <p:spPr/>
        <p:txBody>
          <a:bodyPr/>
          <a:lstStyle/>
          <a:p>
            <a:r>
              <a:rPr lang="en-US" dirty="0"/>
              <a:t>By: Malia </a:t>
            </a:r>
            <a:r>
              <a:rPr lang="en-US" dirty="0" err="1"/>
              <a:t>Jabeen</a:t>
            </a:r>
            <a:endParaRPr lang="en-US" dirty="0"/>
          </a:p>
        </p:txBody>
      </p:sp>
    </p:spTree>
    <p:extLst>
      <p:ext uri="{BB962C8B-B14F-4D97-AF65-F5344CB8AC3E}">
        <p14:creationId xmlns:p14="http://schemas.microsoft.com/office/powerpoint/2010/main" val="3032111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BCCP</a:t>
            </a:r>
          </a:p>
        </p:txBody>
      </p:sp>
      <p:sp>
        <p:nvSpPr>
          <p:cNvPr id="3" name="Content Placeholder 2"/>
          <p:cNvSpPr>
            <a:spLocks noGrp="1"/>
          </p:cNvSpPr>
          <p:nvPr>
            <p:ph idx="1"/>
          </p:nvPr>
        </p:nvSpPr>
        <p:spPr/>
        <p:txBody>
          <a:bodyPr/>
          <a:lstStyle/>
          <a:p>
            <a:r>
              <a:rPr lang="en-US" dirty="0"/>
              <a:t>This is an after school program that caters to middle school children. Counselors work with children to learn new skills in physical education. Children are given the opportunity to unwind from the stresses of school through physical activity. The children are given the opportunity to play basketball, football, soccer, etc. </a:t>
            </a:r>
          </a:p>
        </p:txBody>
      </p:sp>
    </p:spTree>
    <p:extLst>
      <p:ext uri="{BB962C8B-B14F-4D97-AF65-F5344CB8AC3E}">
        <p14:creationId xmlns:p14="http://schemas.microsoft.com/office/powerpoint/2010/main" val="259319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SPARK </a:t>
            </a:r>
          </a:p>
        </p:txBody>
      </p:sp>
      <p:sp>
        <p:nvSpPr>
          <p:cNvPr id="3" name="Content Placeholder 2"/>
          <p:cNvSpPr>
            <a:spLocks noGrp="1"/>
          </p:cNvSpPr>
          <p:nvPr>
            <p:ph idx="1"/>
          </p:nvPr>
        </p:nvSpPr>
        <p:spPr/>
        <p:txBody>
          <a:bodyPr>
            <a:normAutofit lnSpcReduction="10000"/>
          </a:bodyPr>
          <a:lstStyle/>
          <a:p>
            <a:r>
              <a:rPr lang="en-US" dirty="0"/>
              <a:t>SPARK physical education programs are designed to be more inclusive, active, and fun than traditional PE classes, helping students seek out physical activity and develop a lifetime commitment to wellness. Programs allow students to develop a variety of movement skills and teamwork capabilities so kids feel more comfortable in both group and movement environments, making them more likely to seek out these environments on their own or to be asked by others to participate.</a:t>
            </a:r>
          </a:p>
          <a:p>
            <a:r>
              <a:rPr lang="en-US" dirty="0"/>
              <a:t>Initiating a SPARK program is one of the best things your school can do to improve its PE program. SPARK was proven to work with both physical education specialists and classroom teachers. Today, after lessons learned from more than 20 years of ongoing research and field testing nationwide, SPARK PE is one of the best physical education programs in the world – a true solution to our growing problem of overweight and obese children</a:t>
            </a:r>
          </a:p>
          <a:p>
            <a:endParaRPr lang="en-US" dirty="0"/>
          </a:p>
        </p:txBody>
      </p:sp>
    </p:spTree>
    <p:extLst>
      <p:ext uri="{BB962C8B-B14F-4D97-AF65-F5344CB8AC3E}">
        <p14:creationId xmlns:p14="http://schemas.microsoft.com/office/powerpoint/2010/main" val="1816493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Statement of the Problem</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The education system of New York city is great, however, there are still many flaws within the system. One of the major problems is the fact that children in elementary school do not receive enough time to exercise. They are taught to sit in a classroom for most of the day and learn for long hours with little or no movement time. It is now that young children receive two days out of a week to exercise (gym class) and the rest of the time they are required to sit in a classroom and expected to learn and solve abstract problems which are only learned through the kinesthetic. One of the subjects that is being taught by paper and pen and some manipulatives for the younger children is Math. Children are expected to understand abstract concepts while sitting behind a desk. Math is something that requires movement in order to gain deep understanding of the subject. One way in which this can be taken care of is giving children more time to physical exercise throughout the day. Not the kind of physical exercise that we do by following an instructor but rather more opportunities to play different games that require cognitive thinking. This leads me to propose my research topic. The problem is that children in schools need more time to exercise and play with their bodies which will connect the body and the mind and therefore develop deeper understanding. </a:t>
            </a:r>
          </a:p>
          <a:p>
            <a:endParaRPr lang="en-US" dirty="0"/>
          </a:p>
        </p:txBody>
      </p:sp>
    </p:spTree>
    <p:extLst>
      <p:ext uri="{BB962C8B-B14F-4D97-AF65-F5344CB8AC3E}">
        <p14:creationId xmlns:p14="http://schemas.microsoft.com/office/powerpoint/2010/main" val="459205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Statement of the Hypothesis</a:t>
            </a:r>
            <a:endParaRPr lang="en-US" dirty="0"/>
          </a:p>
        </p:txBody>
      </p:sp>
      <p:sp>
        <p:nvSpPr>
          <p:cNvPr id="3" name="Content Placeholder 2"/>
          <p:cNvSpPr>
            <a:spLocks noGrp="1"/>
          </p:cNvSpPr>
          <p:nvPr>
            <p:ph idx="1"/>
          </p:nvPr>
        </p:nvSpPr>
        <p:spPr/>
        <p:txBody>
          <a:bodyPr/>
          <a:lstStyle/>
          <a:p>
            <a:pPr marL="0" indent="0">
              <a:buNone/>
            </a:pPr>
            <a:r>
              <a:rPr lang="en-US" b="1" dirty="0"/>
              <a:t> </a:t>
            </a:r>
            <a:endParaRPr lang="en-US" dirty="0"/>
          </a:p>
          <a:p>
            <a:r>
              <a:rPr lang="en-US" dirty="0"/>
              <a:t>To implement physical exercise for 15 students in third grade five times a week, thirty minutes a day for four weeks will increase math achievement scores. </a:t>
            </a:r>
          </a:p>
          <a:p>
            <a:endParaRPr lang="en-US" dirty="0"/>
          </a:p>
        </p:txBody>
      </p:sp>
    </p:spTree>
    <p:extLst>
      <p:ext uri="{BB962C8B-B14F-4D97-AF65-F5344CB8AC3E}">
        <p14:creationId xmlns:p14="http://schemas.microsoft.com/office/powerpoint/2010/main" val="1347192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cited</a:t>
            </a:r>
          </a:p>
        </p:txBody>
      </p:sp>
      <p:sp>
        <p:nvSpPr>
          <p:cNvPr id="3" name="Content Placeholder 2"/>
          <p:cNvSpPr>
            <a:spLocks noGrp="1"/>
          </p:cNvSpPr>
          <p:nvPr>
            <p:ph idx="1"/>
          </p:nvPr>
        </p:nvSpPr>
        <p:spPr/>
        <p:txBody>
          <a:bodyPr>
            <a:normAutofit fontScale="47500" lnSpcReduction="20000"/>
          </a:bodyPr>
          <a:lstStyle/>
          <a:p>
            <a:r>
              <a:rPr lang="en-US" dirty="0"/>
              <a:t>Research shows benefits of exercise on mental functioning: Walking, resistance training, and aerobics are among the physical activities good for your body and your brain.(COGNITION). (2012). </a:t>
            </a:r>
            <a:r>
              <a:rPr lang="en-US" i="1" dirty="0"/>
              <a:t>Women's Health Advisor,</a:t>
            </a:r>
            <a:r>
              <a:rPr lang="en-US" dirty="0"/>
              <a:t> </a:t>
            </a:r>
            <a:r>
              <a:rPr lang="en-US" i="1" dirty="0"/>
              <a:t>16</a:t>
            </a:r>
            <a:r>
              <a:rPr lang="en-US" dirty="0"/>
              <a:t>(10), 6.</a:t>
            </a:r>
          </a:p>
          <a:p>
            <a:r>
              <a:rPr lang="en-US" dirty="0" err="1"/>
              <a:t>McCaughtry</a:t>
            </a:r>
            <a:r>
              <a:rPr lang="en-US" dirty="0"/>
              <a:t>, N., Dhillon, K., </a:t>
            </a:r>
            <a:r>
              <a:rPr lang="en-US" dirty="0" err="1"/>
              <a:t>Centeio</a:t>
            </a:r>
            <a:r>
              <a:rPr lang="en-US" dirty="0"/>
              <a:t>, E., Benson, L., &amp; </a:t>
            </a:r>
            <a:r>
              <a:rPr lang="en-US" dirty="0" err="1"/>
              <a:t>Ramnarine</a:t>
            </a:r>
            <a:r>
              <a:rPr lang="en-US" dirty="0"/>
              <a:t>, E. (2016). Development of Culturally Relevant Physical Activity Programs for NYC Youth. </a:t>
            </a:r>
            <a:r>
              <a:rPr lang="en-US" i="1" dirty="0"/>
              <a:t>Research Quarterly for Exercise and Sport,</a:t>
            </a:r>
            <a:r>
              <a:rPr lang="en-US" dirty="0"/>
              <a:t> </a:t>
            </a:r>
            <a:r>
              <a:rPr lang="en-US" i="1" dirty="0"/>
              <a:t>87</a:t>
            </a:r>
            <a:r>
              <a:rPr lang="en-US" dirty="0"/>
              <a:t>(S2), A90-A91.</a:t>
            </a:r>
          </a:p>
          <a:p>
            <a:r>
              <a:rPr lang="en-US" dirty="0" err="1"/>
              <a:t>Yaussi</a:t>
            </a:r>
            <a:r>
              <a:rPr lang="en-US" dirty="0"/>
              <a:t>, S. (2005). The Obesity Epidemic: How Non-PE Teachers can Improve the Health of Their Students. </a:t>
            </a:r>
            <a:r>
              <a:rPr lang="en-US" i="1" dirty="0"/>
              <a:t>The Clearing House,</a:t>
            </a:r>
            <a:r>
              <a:rPr lang="en-US" dirty="0"/>
              <a:t> </a:t>
            </a:r>
            <a:r>
              <a:rPr lang="en-US" i="1" dirty="0"/>
              <a:t>79</a:t>
            </a:r>
            <a:r>
              <a:rPr lang="en-US" dirty="0"/>
              <a:t>(2), 105-108.</a:t>
            </a:r>
          </a:p>
          <a:p>
            <a:r>
              <a:rPr lang="en-US" dirty="0" err="1"/>
              <a:t>Anemona</a:t>
            </a:r>
            <a:r>
              <a:rPr lang="en-US" dirty="0"/>
              <a:t> </a:t>
            </a:r>
            <a:r>
              <a:rPr lang="en-US" dirty="0" err="1"/>
              <a:t>Hartocollis</a:t>
            </a:r>
            <a:r>
              <a:rPr lang="en-US" dirty="0"/>
              <a:t>. (2001, March 03). Study Faults Gym Programs In City Schools. </a:t>
            </a:r>
            <a:r>
              <a:rPr lang="en-US" i="1" dirty="0"/>
              <a:t>New York Times (1923-Current File)</a:t>
            </a:r>
            <a:r>
              <a:rPr lang="en-US" dirty="0"/>
              <a:t>, p. B1.</a:t>
            </a:r>
          </a:p>
          <a:p>
            <a:r>
              <a:rPr lang="en-US" dirty="0"/>
              <a:t>"Research shows benefits of exercise on mental functioning: walking, resistance training, and aerobics are among the physical activities good for your body and your brain." </a:t>
            </a:r>
            <a:r>
              <a:rPr lang="en-US" i="1" dirty="0"/>
              <a:t>Women's Health Advisor</a:t>
            </a:r>
            <a:r>
              <a:rPr lang="en-US" dirty="0"/>
              <a:t> 16.10 (2012): 6+. </a:t>
            </a:r>
            <a:r>
              <a:rPr lang="en-US" i="1" dirty="0"/>
              <a:t>Academic OneFile</a:t>
            </a:r>
            <a:r>
              <a:rPr lang="en-US" dirty="0"/>
              <a:t>. Web. 12 Oct. 2016.</a:t>
            </a:r>
          </a:p>
          <a:p>
            <a:r>
              <a:rPr lang="en-US" dirty="0"/>
              <a:t>"A Healthy Body Often Equals a Healthy Brain; Experts stress that exercise, good diet help maintain memory as much as mental challenges </a:t>
            </a:r>
            <a:r>
              <a:rPr lang="en-US" dirty="0" err="1"/>
              <a:t>do."</a:t>
            </a:r>
            <a:r>
              <a:rPr lang="en-US" i="1" dirty="0" err="1"/>
              <a:t>Consumer</a:t>
            </a:r>
            <a:r>
              <a:rPr lang="en-US" i="1" dirty="0"/>
              <a:t> Health News</a:t>
            </a:r>
            <a:r>
              <a:rPr lang="en-US" dirty="0"/>
              <a:t> 30 June 2015. </a:t>
            </a:r>
            <a:r>
              <a:rPr lang="en-US" i="1" dirty="0"/>
              <a:t>Business Insights: Global</a:t>
            </a:r>
            <a:r>
              <a:rPr lang="en-US" dirty="0"/>
              <a:t>. Web. 12 Oct. 2016</a:t>
            </a:r>
          </a:p>
          <a:p>
            <a:r>
              <a:rPr lang="en-US" dirty="0"/>
              <a:t>Yarrow, J., White, L., </a:t>
            </a:r>
            <a:r>
              <a:rPr lang="en-US" dirty="0" err="1"/>
              <a:t>Mccoy</a:t>
            </a:r>
            <a:r>
              <a:rPr lang="en-US" dirty="0"/>
              <a:t>, S., &amp; </a:t>
            </a:r>
            <a:r>
              <a:rPr lang="en-US" dirty="0" err="1"/>
              <a:t>Borst</a:t>
            </a:r>
            <a:r>
              <a:rPr lang="en-US" dirty="0"/>
              <a:t>, S. (2010). Training augments resistance exercise induced elevation of circulating brain derived neurotrophic factor (BDNF). </a:t>
            </a:r>
            <a:r>
              <a:rPr lang="en-US" i="1" dirty="0"/>
              <a:t>Neuroscience Letters,</a:t>
            </a:r>
            <a:r>
              <a:rPr lang="en-US" dirty="0"/>
              <a:t> </a:t>
            </a:r>
            <a:r>
              <a:rPr lang="en-US" i="1" dirty="0"/>
              <a:t>479</a:t>
            </a:r>
            <a:r>
              <a:rPr lang="en-US" dirty="0"/>
              <a:t>(2), 161-5.</a:t>
            </a:r>
          </a:p>
          <a:p>
            <a:r>
              <a:rPr lang="en-US" dirty="0" err="1"/>
              <a:t>Andero</a:t>
            </a:r>
            <a:r>
              <a:rPr lang="en-US" dirty="0"/>
              <a:t>, </a:t>
            </a:r>
            <a:r>
              <a:rPr lang="en-US" dirty="0" err="1"/>
              <a:t>Raül</a:t>
            </a:r>
            <a:r>
              <a:rPr lang="en-US" dirty="0"/>
              <a:t>, Choi, Dennis C., &amp; Ressler, Kerry J. (2014). BDNF–</a:t>
            </a:r>
            <a:r>
              <a:rPr lang="en-US" dirty="0" err="1"/>
              <a:t>TrkB</a:t>
            </a:r>
            <a:r>
              <a:rPr lang="en-US" dirty="0"/>
              <a:t> Receptor Regulation of Distributed Adult Neural Plasticity, Memory Formation, and Psychiatric Disorders-Chapter Six. In </a:t>
            </a:r>
            <a:r>
              <a:rPr lang="en-US" i="1" dirty="0"/>
              <a:t>Progress in Molecular Biology and Translational Science</a:t>
            </a:r>
            <a:r>
              <a:rPr lang="en-US" dirty="0"/>
              <a:t> (Vol. 122, pp. 169-192).</a:t>
            </a:r>
          </a:p>
          <a:p>
            <a:r>
              <a:rPr lang="en-US" dirty="0" err="1"/>
              <a:t>ozefowicz</a:t>
            </a:r>
            <a:r>
              <a:rPr lang="en-US" dirty="0"/>
              <a:t>, C. (2004). SWEATING MAKES YOU SMART. </a:t>
            </a:r>
            <a:r>
              <a:rPr lang="en-US" i="1" dirty="0"/>
              <a:t>Psychology Today,</a:t>
            </a:r>
            <a:r>
              <a:rPr lang="en-US" dirty="0"/>
              <a:t> </a:t>
            </a:r>
            <a:r>
              <a:rPr lang="en-US" i="1" dirty="0"/>
              <a:t>37</a:t>
            </a:r>
            <a:r>
              <a:rPr lang="en-US" dirty="0"/>
              <a:t>(3), 56-58.</a:t>
            </a:r>
          </a:p>
          <a:p>
            <a:r>
              <a:rPr lang="en-US" dirty="0" err="1"/>
              <a:t>Sulikowski</a:t>
            </a:r>
            <a:r>
              <a:rPr lang="en-US" dirty="0"/>
              <a:t>, D., &amp; Burke, D. (2011). Movement and memory: Different cognitive strategies are used to search for resources with different natural distributions. </a:t>
            </a:r>
            <a:r>
              <a:rPr lang="en-US" i="1" dirty="0"/>
              <a:t>Behavioral Ecology and Sociobiology,</a:t>
            </a:r>
            <a:r>
              <a:rPr lang="en-US" dirty="0"/>
              <a:t> </a:t>
            </a:r>
            <a:r>
              <a:rPr lang="en-US" i="1" dirty="0"/>
              <a:t>65</a:t>
            </a:r>
            <a:r>
              <a:rPr lang="en-US" dirty="0"/>
              <a:t>(4), 621-631.</a:t>
            </a:r>
          </a:p>
          <a:p>
            <a:r>
              <a:rPr lang="en-US" dirty="0" err="1"/>
              <a:t>Esser</a:t>
            </a:r>
            <a:r>
              <a:rPr lang="en-US" dirty="0"/>
              <a:t>, Stephan, &amp; </a:t>
            </a:r>
            <a:r>
              <a:rPr lang="en-US" dirty="0" err="1"/>
              <a:t>Esser</a:t>
            </a:r>
            <a:r>
              <a:rPr lang="en-US" dirty="0"/>
              <a:t>, Tiffany. (2012). Movement and memory: The growing link between exercise and Alzheimer's: "move it or lose it," the saying goes, but I bet you never thought they were talking about your brain! A growing body of evidence suggests that the same old-fashioned physical activity that is good for your heart and your bones might just be the next best thing for your brain, too. </a:t>
            </a:r>
            <a:r>
              <a:rPr lang="en-US" i="1"/>
              <a:t>Health Science,</a:t>
            </a:r>
            <a:r>
              <a:rPr lang="en-US"/>
              <a:t> </a:t>
            </a:r>
            <a:r>
              <a:rPr lang="en-US" i="1"/>
              <a:t>35</a:t>
            </a:r>
            <a:r>
              <a:rPr lang="en-US"/>
              <a:t>(3), 7.</a:t>
            </a:r>
            <a:endParaRPr lang="en-US" dirty="0"/>
          </a:p>
        </p:txBody>
      </p:sp>
    </p:spTree>
    <p:extLst>
      <p:ext uri="{BB962C8B-B14F-4D97-AF65-F5344CB8AC3E}">
        <p14:creationId xmlns:p14="http://schemas.microsoft.com/office/powerpoint/2010/main" val="1974936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Executive Functioning</a:t>
            </a:r>
          </a:p>
        </p:txBody>
      </p:sp>
      <p:sp>
        <p:nvSpPr>
          <p:cNvPr id="3" name="Content Placeholder 2"/>
          <p:cNvSpPr>
            <a:spLocks noGrp="1"/>
          </p:cNvSpPr>
          <p:nvPr>
            <p:ph idx="1"/>
          </p:nvPr>
        </p:nvSpPr>
        <p:spPr>
          <a:xfrm>
            <a:off x="685800" y="2194561"/>
            <a:ext cx="7300519" cy="3895846"/>
          </a:xfrm>
        </p:spPr>
        <p:txBody>
          <a:bodyPr>
            <a:normAutofit fontScale="92500" lnSpcReduction="10000"/>
          </a:bodyPr>
          <a:lstStyle/>
          <a:p>
            <a:r>
              <a:rPr lang="en-US" dirty="0"/>
              <a:t>Executive system refers to the system controlling physical and mental action, for launching goals and bringing them to fruition. The center of the executive system is the brain who functions mainly but not exclusively the prefrontal cortices. Executive functioning of a person is greatly altered if the prefrontal cortex is damaged in any way. The executive functioning encompasses instigation, inhibition, planning, monitoring and controlled processing, ensure that behavior is merely a product of habit, and the umbrella term of higher order thinking. The executive-Piagetian says that the knowing system-the system of concepts and reasoning- as well as selfhood cannot be understood apart from the functioning system. </a:t>
            </a:r>
          </a:p>
        </p:txBody>
      </p:sp>
      <p:pic>
        <p:nvPicPr>
          <p:cNvPr id="1028" name="Picture 4" descr="Image result for executive fun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2123" y="2265028"/>
            <a:ext cx="3550116" cy="3550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302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Theorists:</a:t>
            </a:r>
            <a:br>
              <a:rPr lang="en-US" dirty="0"/>
            </a:br>
            <a:r>
              <a:rPr lang="en-US" dirty="0"/>
              <a:t>Piaget</a:t>
            </a:r>
          </a:p>
        </p:txBody>
      </p:sp>
      <p:sp>
        <p:nvSpPr>
          <p:cNvPr id="3" name="Content Placeholder 2"/>
          <p:cNvSpPr>
            <a:spLocks noGrp="1"/>
          </p:cNvSpPr>
          <p:nvPr>
            <p:ph idx="1"/>
          </p:nvPr>
        </p:nvSpPr>
        <p:spPr/>
        <p:txBody>
          <a:bodyPr/>
          <a:lstStyle/>
          <a:p>
            <a:r>
              <a:rPr lang="en-US" dirty="0"/>
              <a:t>According to Piaget, no matter how rich the perceptual input and no matter how many and varied are the innately specified modules, subjects will fail to develop mentally if they cannot alter their perceptual inputs at will. This is necessary throughout development. Piaget also emphasizes interactionist. This theory focuses on the idea that the body and the mind have an effect on each other. For an example pricking one’s finger (physical) causes pain (mental). Another example is an embarrassing memory (mental) causes one to blush (physical).</a:t>
            </a:r>
          </a:p>
        </p:txBody>
      </p:sp>
    </p:spTree>
    <p:extLst>
      <p:ext uri="{BB962C8B-B14F-4D97-AF65-F5344CB8AC3E}">
        <p14:creationId xmlns:p14="http://schemas.microsoft.com/office/powerpoint/2010/main" val="186275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Skinner</a:t>
            </a:r>
          </a:p>
        </p:txBody>
      </p:sp>
      <p:sp>
        <p:nvSpPr>
          <p:cNvPr id="3" name="Content Placeholder 2"/>
          <p:cNvSpPr>
            <a:spLocks noGrp="1"/>
          </p:cNvSpPr>
          <p:nvPr>
            <p:ph idx="1"/>
          </p:nvPr>
        </p:nvSpPr>
        <p:spPr/>
        <p:txBody>
          <a:bodyPr/>
          <a:lstStyle/>
          <a:p>
            <a:r>
              <a:rPr lang="en-US" dirty="0"/>
              <a:t>Another theorist who believed that the mind and body are connected. He would elicit a response from a dog using a stimulus response approach. In his experiment he would ring a bell and then give the dog food. The ring of the bell was the environmental input(mind) that alerted the dog’s body that food was going to be served and the dog would begin to salivate to get his body ready for digestion. After a few times Skinner the dog would salivate just at the ring of the bell. The dog learned that the sound of the bell meant food and therefore his body would react to that. </a:t>
            </a:r>
          </a:p>
        </p:txBody>
      </p:sp>
    </p:spTree>
    <p:extLst>
      <p:ext uri="{BB962C8B-B14F-4D97-AF65-F5344CB8AC3E}">
        <p14:creationId xmlns:p14="http://schemas.microsoft.com/office/powerpoint/2010/main" val="373222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Mind and Body are one</a:t>
            </a:r>
          </a:p>
        </p:txBody>
      </p:sp>
      <p:sp>
        <p:nvSpPr>
          <p:cNvPr id="3" name="Content Placeholder 2"/>
          <p:cNvSpPr>
            <a:spLocks noGrp="1"/>
          </p:cNvSpPr>
          <p:nvPr>
            <p:ph idx="1"/>
          </p:nvPr>
        </p:nvSpPr>
        <p:spPr/>
        <p:txBody>
          <a:bodyPr/>
          <a:lstStyle/>
          <a:p>
            <a:r>
              <a:rPr lang="en-US" dirty="0"/>
              <a:t>People explore the environment with constant head and eye movements, gather information from touch, and fluently use tools as extensions of their limbs. People with expertise in specific skills (whether athletic, surgical, etc.) are more adept than novices in perceptually discriminating good from poor performances (</a:t>
            </a:r>
            <a:r>
              <a:rPr lang="en-US" dirty="0" err="1"/>
              <a:t>Helsen</a:t>
            </a:r>
            <a:r>
              <a:rPr lang="en-US" dirty="0"/>
              <a:t> &amp; </a:t>
            </a:r>
            <a:r>
              <a:rPr lang="en-US" dirty="0" err="1"/>
              <a:t>Starkes</a:t>
            </a:r>
            <a:r>
              <a:rPr lang="en-US" dirty="0"/>
              <a:t>, 1999).</a:t>
            </a:r>
          </a:p>
        </p:txBody>
      </p:sp>
    </p:spTree>
    <p:extLst>
      <p:ext uri="{BB962C8B-B14F-4D97-AF65-F5344CB8AC3E}">
        <p14:creationId xmlns:p14="http://schemas.microsoft.com/office/powerpoint/2010/main" val="621479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NYC Schools not enough gym time</a:t>
            </a:r>
          </a:p>
        </p:txBody>
      </p:sp>
      <p:sp>
        <p:nvSpPr>
          <p:cNvPr id="3" name="Content Placeholder 2"/>
          <p:cNvSpPr>
            <a:spLocks noGrp="1"/>
          </p:cNvSpPr>
          <p:nvPr>
            <p:ph idx="1"/>
          </p:nvPr>
        </p:nvSpPr>
        <p:spPr/>
        <p:txBody>
          <a:bodyPr/>
          <a:lstStyle/>
          <a:p>
            <a:r>
              <a:rPr lang="en-US" dirty="0"/>
              <a:t>In a New York times article in 2001, NYC school children are not receiving enough gym time. 4 out 10 schools are failing to provide adequate amount of gym time to children. With lack of space and growing inflation of students, schools are making room for more classrooms rather than gyms. Law states that children from Kindergarten to Third grade are to receive physical education every day however the state counts on the schools to measure their own compliance. </a:t>
            </a:r>
          </a:p>
          <a:p>
            <a:pPr marL="0" indent="0">
              <a:buNone/>
            </a:pPr>
            <a:endParaRPr lang="en-US" dirty="0"/>
          </a:p>
        </p:txBody>
      </p:sp>
    </p:spTree>
    <p:extLst>
      <p:ext uri="{BB962C8B-B14F-4D97-AF65-F5344CB8AC3E}">
        <p14:creationId xmlns:p14="http://schemas.microsoft.com/office/powerpoint/2010/main" val="377980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Four new studies show the importance of exercise for cognitive development.</a:t>
            </a:r>
          </a:p>
        </p:txBody>
      </p:sp>
      <p:sp>
        <p:nvSpPr>
          <p:cNvPr id="3" name="Content Placeholder 2"/>
          <p:cNvSpPr>
            <a:spLocks noGrp="1"/>
          </p:cNvSpPr>
          <p:nvPr>
            <p:ph idx="1"/>
          </p:nvPr>
        </p:nvSpPr>
        <p:spPr/>
        <p:txBody>
          <a:bodyPr/>
          <a:lstStyle/>
          <a:p>
            <a:r>
              <a:rPr lang="en-US" dirty="0"/>
              <a:t>At the University of Pittsburgh, </a:t>
            </a:r>
            <a:r>
              <a:rPr lang="en-US" dirty="0" err="1"/>
              <a:t>Krik</a:t>
            </a:r>
            <a:r>
              <a:rPr lang="en-US" dirty="0"/>
              <a:t> Erickson, PhD, and his colleagues conducted a study in which they assigned sedentary adults to either moderate-intensity walking group or a stretching-toning group for one year. They findings suggested that after a year of training increased the size of hippocampus by two percent in the walking group compared to the stretching group. This study suggests that the brain is modifiable through exercise and that sedentary adults can benefit from moderate walking program. </a:t>
            </a:r>
          </a:p>
          <a:p>
            <a:pPr marL="0" indent="0">
              <a:buNone/>
            </a:pPr>
            <a:endParaRPr lang="en-US" dirty="0"/>
          </a:p>
        </p:txBody>
      </p:sp>
    </p:spTree>
    <p:extLst>
      <p:ext uri="{BB962C8B-B14F-4D97-AF65-F5344CB8AC3E}">
        <p14:creationId xmlns:p14="http://schemas.microsoft.com/office/powerpoint/2010/main" val="1297202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BDNF</a:t>
            </a:r>
          </a:p>
        </p:txBody>
      </p:sp>
      <p:sp>
        <p:nvSpPr>
          <p:cNvPr id="3" name="Content Placeholder 2"/>
          <p:cNvSpPr>
            <a:spLocks noGrp="1"/>
          </p:cNvSpPr>
          <p:nvPr>
            <p:ph idx="1"/>
          </p:nvPr>
        </p:nvSpPr>
        <p:spPr/>
        <p:txBody>
          <a:bodyPr>
            <a:normAutofit fontScale="77500" lnSpcReduction="20000"/>
          </a:bodyPr>
          <a:lstStyle/>
          <a:p>
            <a:r>
              <a:rPr lang="en-US" dirty="0"/>
              <a:t>Brain-derived neurotrophic factor, also known as </a:t>
            </a:r>
            <a:r>
              <a:rPr lang="en-US" b="1" dirty="0"/>
              <a:t>BDNF</a:t>
            </a:r>
            <a:r>
              <a:rPr lang="en-US" dirty="0"/>
              <a:t>, is a protein that, in humans, is encoded by the </a:t>
            </a:r>
            <a:r>
              <a:rPr lang="en-US" b="1" dirty="0"/>
              <a:t>BDNF</a:t>
            </a:r>
            <a:r>
              <a:rPr lang="en-US" dirty="0"/>
              <a:t> gene. </a:t>
            </a:r>
            <a:r>
              <a:rPr lang="en-US" b="1" dirty="0"/>
              <a:t>BDNF </a:t>
            </a:r>
            <a:r>
              <a:rPr lang="en-US" dirty="0"/>
              <a:t>is a member of the </a:t>
            </a:r>
            <a:r>
              <a:rPr lang="en-US" dirty="0" err="1"/>
              <a:t>neurotrophin</a:t>
            </a:r>
            <a:r>
              <a:rPr lang="en-US" dirty="0"/>
              <a:t> family of growth factors, which are related to the canonical Nerve Growth Factor. Neurotrophic factors are found in the brain and the periphery.</a:t>
            </a:r>
          </a:p>
          <a:p>
            <a:r>
              <a:rPr lang="en-US" dirty="0"/>
              <a:t>Enriched housing provides the opportunity for exercise and exposure to multimodal stimuli. The increased visual, physical, and cognitive stimulation all translates into more neuronal activity and synaptic communication. Sensory inputs from environmental stimuli are initially processed by the cortex before being transmitted to the hippocampus along an afferent pathway, suggesting the activity-mediated effects of enrichment can be far-reaching within the brain.</a:t>
            </a:r>
            <a:r>
              <a:rPr lang="en-US" baseline="30000" dirty="0">
                <a:hlinkClick r:id="rId2"/>
              </a:rPr>
              <a:t>[</a:t>
            </a:r>
            <a:r>
              <a:rPr lang="en-US" dirty="0"/>
              <a:t>BDNF expression is significantly enhanced by environmental enrichment and appears to be the primary source of environmental enrichments ability to enhance cognitive processes. Environmental enrichment enhances synaptogenesis, </a:t>
            </a:r>
            <a:r>
              <a:rPr lang="en-US" dirty="0" err="1"/>
              <a:t>dendridogenesis</a:t>
            </a:r>
            <a:r>
              <a:rPr lang="en-US" dirty="0"/>
              <a:t>, and neurogenesis, leading to improved performance on various learning and memory tasks. BDNF mediates more pathways involved in these enrichment-induced processes than any other molecule and is strongly regulated by calcium activity making it incredibly sensitive to neuronal activity.</a:t>
            </a:r>
          </a:p>
          <a:p>
            <a:r>
              <a:rPr lang="en-US" dirty="0"/>
              <a:t>Brain derived neurotrophic factor (BDNF) is postulated to be an important mediator of exercise-induced neuroprotection. Researchers tested the hypothesis that resistance exercise elevates circulating BDNF. Twenty healthy untrained college-aged males underwent a 5-week traditional or eccentric-enhanced progressive resistance training intervention.</a:t>
            </a:r>
          </a:p>
        </p:txBody>
      </p:sp>
    </p:spTree>
    <p:extLst>
      <p:ext uri="{BB962C8B-B14F-4D97-AF65-F5344CB8AC3E}">
        <p14:creationId xmlns:p14="http://schemas.microsoft.com/office/powerpoint/2010/main" val="888079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strategies </a:t>
            </a:r>
          </a:p>
        </p:txBody>
      </p:sp>
      <p:sp>
        <p:nvSpPr>
          <p:cNvPr id="3" name="Content Placeholder 2"/>
          <p:cNvSpPr>
            <a:spLocks noGrp="1"/>
          </p:cNvSpPr>
          <p:nvPr>
            <p:ph idx="1"/>
          </p:nvPr>
        </p:nvSpPr>
        <p:spPr/>
        <p:txBody>
          <a:bodyPr/>
          <a:lstStyle/>
          <a:p>
            <a:r>
              <a:rPr lang="en-US" dirty="0"/>
              <a:t>Urban and minority youth face enormous health and physical activity (PA) opportunity disparities. Non-PA-friendly built environments and programs that fail to recognize the importance of urban youth cultures pose significant health development challenges. In response, the New York City YMCAs developed the Y-MVP program to provide teen-centered opportunities to learn physical activities with peers, guided by a dedicated coach and supported by a virtual gaming platform and digital badging system. Guided by a cultural relevance theoretical framework (Flory &amp; </a:t>
            </a:r>
            <a:r>
              <a:rPr lang="en-US" dirty="0" err="1"/>
              <a:t>McCaughtry</a:t>
            </a:r>
            <a:r>
              <a:rPr lang="en-US" dirty="0"/>
              <a:t>, 2011), the purpose of this study was to examine youth perceptions of the Y-MVP program in meeting their unique urban PA needs and interests. </a:t>
            </a:r>
          </a:p>
        </p:txBody>
      </p:sp>
    </p:spTree>
    <p:extLst>
      <p:ext uri="{BB962C8B-B14F-4D97-AF65-F5344CB8AC3E}">
        <p14:creationId xmlns:p14="http://schemas.microsoft.com/office/powerpoint/2010/main" val="262209586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132</TotalTime>
  <Words>1146</Words>
  <Application>Microsoft Office PowerPoint</Application>
  <PresentationFormat>Widescreen</PresentationFormat>
  <Paragraphs>42</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Century Gothic</vt:lpstr>
      <vt:lpstr>Vapor Trail</vt:lpstr>
      <vt:lpstr>The effects of Physical exercise on cognitive development</vt:lpstr>
      <vt:lpstr>Executive Functioning</vt:lpstr>
      <vt:lpstr>Theorists: Piaget</vt:lpstr>
      <vt:lpstr>Skinner</vt:lpstr>
      <vt:lpstr>Mind and Body are one</vt:lpstr>
      <vt:lpstr>NYC Schools not enough gym time</vt:lpstr>
      <vt:lpstr>Four new studies show the importance of exercise for cognitive development.</vt:lpstr>
      <vt:lpstr>BDNF</vt:lpstr>
      <vt:lpstr>Current strategies </vt:lpstr>
      <vt:lpstr>BCCP</vt:lpstr>
      <vt:lpstr>SPARK </vt:lpstr>
      <vt:lpstr>Statement of the Problem </vt:lpstr>
      <vt:lpstr>Statement of the Hypothesis</vt:lpstr>
      <vt:lpstr>Work cited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Physical exercise on cognitive development</dc:title>
  <dc:creator>deadrabbtz</dc:creator>
  <cp:lastModifiedBy>383</cp:lastModifiedBy>
  <cp:revision>14</cp:revision>
  <dcterms:created xsi:type="dcterms:W3CDTF">2016-10-18T01:30:01Z</dcterms:created>
  <dcterms:modified xsi:type="dcterms:W3CDTF">2016-10-18T22:28:53Z</dcterms:modified>
</cp:coreProperties>
</file>